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9" r:id="rId10"/>
    <p:sldId id="270" r:id="rId11"/>
    <p:sldId id="263" r:id="rId12"/>
    <p:sldId id="271" r:id="rId13"/>
    <p:sldId id="272" r:id="rId14"/>
    <p:sldId id="264" r:id="rId15"/>
    <p:sldId id="274" r:id="rId16"/>
    <p:sldId id="275" r:id="rId17"/>
    <p:sldId id="276" r:id="rId18"/>
    <p:sldId id="265" r:id="rId19"/>
    <p:sldId id="266" r:id="rId20"/>
    <p:sldId id="26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11" autoAdjust="0"/>
    <p:restoredTop sz="94660"/>
  </p:normalViewPr>
  <p:slideViewPr>
    <p:cSldViewPr snapToGrid="0">
      <p:cViewPr>
        <p:scale>
          <a:sx n="100" d="100"/>
          <a:sy n="100" d="100"/>
        </p:scale>
        <p:origin x="113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56FCE-53AB-4322-472C-17DC8AEDC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94D875-96FA-A855-4695-DBBAF89A42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354CA-16E6-46F5-72DC-1865F6CCE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174FD-F7A3-9F39-5CEC-7BC7FA996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6AEEB8-4631-D48F-FCF6-67F664FF4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0700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F62DF-B2EE-9927-9241-A57FFB692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0DC1D0-2D97-269B-3425-BB0AC1C9E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24C0C-98E0-145A-D3A3-ED51F039F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8060B-F750-DDA8-77BE-6CF76659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A63AA-1F55-23D1-B12B-789035C1F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350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FCAFDB-90E9-B01A-DED1-7424360202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78741D-3D51-75D6-961C-D1D2D78ED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C14D0-5C46-EA5B-FD84-4E43E8D58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56426-6B24-A262-C1D9-F4C76BC3F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26F2D-3AFD-9299-E45A-DFBF736D2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0602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3890B-5AC7-1CA5-78AB-34F688380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5A0D2-72E2-146E-2544-C849D478D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DDC5B-B9FC-9583-26EA-B7BF57FD0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04360-76CF-46E3-4C99-A240ACF96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A1008-C83A-1BE6-9032-DBF3A4A5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7197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F5542-A982-5A69-14DD-A31441BB6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8B5850-E4F1-2BC0-5C62-F3BDDECEE5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00A95-38F1-3B9B-BC99-5D60741BA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8C759-7342-54E9-CDE1-A4CD3AC31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B7A6F-B45F-89BA-60FC-0B3462DD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9815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64CE-07B1-8A44-AF8C-CB962E569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3EE3C-F15B-003B-0EEE-1C79E3697A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E294F6-D4E0-6A74-E5ED-F52C39467B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FAD40-C85A-2DCF-4E65-09071DB80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96C8F-D293-D9B6-D14D-18425FA15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BE1645-1ADC-0461-0113-33EF58D9F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7233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E14F3-69F8-4A91-8B98-4EB18C7C3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EFC7A-5A4B-CFA7-09E6-3BD3B986E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82F76A-5695-21FF-5719-6E34BB274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4ECB46-DB6B-1815-B3A7-00C7CA038C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62D426-8E5F-5905-11D2-485D4B405D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0F6383-9530-50D8-398E-DA0E3C6AC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FE88E3-842C-5C46-1CC4-04A449EFC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CB1C5D-BB4B-7767-37AF-2A6F2D4CC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6031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28028-4FAC-27E5-FA8A-A1C473222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3F70D0-79EF-F063-8EAB-B0E3BEAE8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0057FE-A274-7CE0-C20D-A856F4761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758C5B-9D4F-37C3-3DB9-3AE87883B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4263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B85F9A-A32C-27F0-C562-3D321DC65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177395-64E4-04D3-78AF-5E19F0EAF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4FE03D-3682-D6A0-DEDE-63A66E8B2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50630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555E-B520-F037-EB61-C7AE0CA09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E6EDC-56B5-375F-78B8-25624BC3F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16B320-4E9A-AE95-EE0B-FA52FE6255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A1BF35-75BB-9BDE-89E6-539F2D237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351460-D202-9528-48C7-4652975D2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731F63-BFDF-1F55-4B55-428B31EDC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1317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E6F6-419A-3A33-38D4-315AB2FC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81AD98-119D-BB65-390B-8B61149606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5E2A74-4116-5573-98FF-1A793EFB7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DE112-DDAF-46A5-8931-4533B231F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79F02D-D6F4-A463-A37A-69EAC70A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D1732-E158-39B0-CCED-1B501AE8E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9639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ABDA30-9064-BFC7-56C7-F9B25C920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CCAD6-8A8B-7855-90C3-726E777D1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870989-47D2-7DE8-9824-BC055936DE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8B9FE9-BDB9-4E71-B88C-0CCC785C2B31}" type="datetimeFigureOut">
              <a:rPr lang="en-CA" smtClean="0"/>
              <a:t>2025-04-25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F560A-F7CC-C26E-4D72-B83D16F73D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218EB-D5A8-E9BE-EC25-48C796917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0CAB39-67C7-464C-A64C-834323C0DC0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6904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59C0EE-F74C-843F-286C-66B0F7C9B4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80430" y="583345"/>
            <a:ext cx="7160357" cy="4164820"/>
          </a:xfrm>
        </p:spPr>
        <p:txBody>
          <a:bodyPr anchor="t">
            <a:normAutofit/>
          </a:bodyPr>
          <a:lstStyle/>
          <a:p>
            <a:pPr algn="r"/>
            <a:r>
              <a:rPr lang="en-CA" sz="7400">
                <a:solidFill>
                  <a:srgbClr val="FFFFFF"/>
                </a:solidFill>
              </a:rPr>
              <a:t>Different Types of Movement Physics in games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76591C-3010-FA47-8E50-9495B95DAB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8228" y="5972174"/>
            <a:ext cx="8578699" cy="504825"/>
          </a:xfrm>
        </p:spPr>
        <p:txBody>
          <a:bodyPr>
            <a:normAutofit/>
          </a:bodyPr>
          <a:lstStyle/>
          <a:p>
            <a:pPr algn="l"/>
            <a:r>
              <a:rPr lang="en-CA" sz="2000">
                <a:solidFill>
                  <a:srgbClr val="FFFFFF"/>
                </a:solidFill>
              </a:rPr>
              <a:t>By James Marr</a:t>
            </a:r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4359" y="58334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3139" y="8126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8819" y="103706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36425" y="5636680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45175" y="6096759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54288" y="6238029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08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4BBFC5-A331-05AA-7A20-94E86E5D1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381" y="-158925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Unique Upsides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0F033FC-B0A8-FC31-F874-0D45C8EC1DCA}"/>
              </a:ext>
            </a:extLst>
          </p:cNvPr>
          <p:cNvSpPr txBox="1"/>
          <p:nvPr/>
        </p:nvSpPr>
        <p:spPr>
          <a:xfrm>
            <a:off x="1574420" y="2145328"/>
            <a:ext cx="6525640" cy="3696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4000" dirty="0">
                <a:solidFill>
                  <a:schemeClr val="bg1"/>
                </a:solidFill>
              </a:rPr>
              <a:t>Can allow for movement through objects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4000" dirty="0">
                <a:solidFill>
                  <a:schemeClr val="bg1"/>
                </a:solidFill>
              </a:rPr>
              <a:t>More defined shifts in gravity</a:t>
            </a:r>
          </a:p>
        </p:txBody>
      </p:sp>
      <p:pic>
        <p:nvPicPr>
          <p:cNvPr id="5" name="Picture 4" descr="A video game screen shot of a person standing on a stone platform&#10;&#10;AI-generated content may be incorrect.">
            <a:extLst>
              <a:ext uri="{FF2B5EF4-FFF2-40B4-BE49-F238E27FC236}">
                <a16:creationId xmlns:a16="http://schemas.microsoft.com/office/drawing/2014/main" id="{BE1068DF-1A47-2BB7-6102-1A5693F577A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6822" y="2334517"/>
            <a:ext cx="4015068" cy="26770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419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9466C4-4DDC-7CFF-9976-307B5A6E0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241" y="-86535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Section 2: </a:t>
            </a:r>
            <a:r>
              <a:rPr lang="en-US" sz="5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ForcePhysics</a:t>
            </a:r>
            <a:endParaRPr lang="en-US" sz="5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omputer screen with many white and green text&#10;&#10;AI-generated content may be incorrect.">
            <a:extLst>
              <a:ext uri="{FF2B5EF4-FFF2-40B4-BE49-F238E27FC236}">
                <a16:creationId xmlns:a16="http://schemas.microsoft.com/office/drawing/2014/main" id="{F0B27985-0D21-AC0A-6866-592550D90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704" y="2465123"/>
            <a:ext cx="3933608" cy="25262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BAADA7-C0D9-ABCC-DEF1-D9DB51E5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212" y="2152433"/>
            <a:ext cx="5309888" cy="35399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9125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4DB194-6B8C-06AB-3371-29FF09850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FB1E66-9F64-97FA-0674-637C29D54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ABC5DD-2A67-BB8B-C97F-EEFEAF581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001" y="-152829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Advantages</a:t>
            </a:r>
          </a:p>
        </p:txBody>
      </p:sp>
      <p:sp>
        <p:nvSpPr>
          <p:cNvPr id="9" name="Graphic 13">
            <a:extLst>
              <a:ext uri="{FF2B5EF4-FFF2-40B4-BE49-F238E27FC236}">
                <a16:creationId xmlns:a16="http://schemas.microsoft.com/office/drawing/2014/main" id="{1A77E098-01B3-7B1F-F1BE-0B3DE7771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B424FEE5-0F85-3421-F9A4-6B12A7897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8BCFB554-3C6A-EF90-97BE-933579EE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8133A6-4E23-E54A-A431-43B39E730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97217BF-03A0-1CFF-BCEB-B6E31CF31492}"/>
              </a:ext>
            </a:extLst>
          </p:cNvPr>
          <p:cNvSpPr txBox="1"/>
          <p:nvPr/>
        </p:nvSpPr>
        <p:spPr>
          <a:xfrm>
            <a:off x="1836420" y="2674620"/>
            <a:ext cx="9225411" cy="22373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</a:rPr>
              <a:t>Built-in system = less time coding interactions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</a:rPr>
              <a:t>Able to lean on built in friction and mass variables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</a:rPr>
              <a:t>Scaled system to stack near limitless interactions</a:t>
            </a:r>
          </a:p>
        </p:txBody>
      </p:sp>
    </p:spTree>
    <p:extLst>
      <p:ext uri="{BB962C8B-B14F-4D97-AF65-F5344CB8AC3E}">
        <p14:creationId xmlns:p14="http://schemas.microsoft.com/office/powerpoint/2010/main" val="1850851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477259-6AE0-6EAE-F6D3-93D182C69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7091880-B165-7784-279C-2BF322403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F1A9A9-D734-E5AD-75C5-5F2752BB5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901" y="-165783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Disadvantages</a:t>
            </a:r>
          </a:p>
        </p:txBody>
      </p:sp>
      <p:sp>
        <p:nvSpPr>
          <p:cNvPr id="9" name="Graphic 13">
            <a:extLst>
              <a:ext uri="{FF2B5EF4-FFF2-40B4-BE49-F238E27FC236}">
                <a16:creationId xmlns:a16="http://schemas.microsoft.com/office/drawing/2014/main" id="{1E804EAF-3F62-41D6-741D-6E794690C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253A7294-9D45-A30C-99EC-8CABE604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53FE92EA-FAA8-A62B-29ED-7D668CB81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621AB22-C7D9-A4D5-4B2C-194B91131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A9BC094-FF17-0A28-997E-436BBF33A0EE}"/>
              </a:ext>
            </a:extLst>
          </p:cNvPr>
          <p:cNvSpPr txBox="1"/>
          <p:nvPr/>
        </p:nvSpPr>
        <p:spPr>
          <a:xfrm>
            <a:off x="1805939" y="2311145"/>
            <a:ext cx="9357359" cy="2615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bg1"/>
                </a:solidFill>
              </a:rPr>
              <a:t>Abstraction of not fully knowing the inner workings of code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chemeClr val="bg1"/>
                </a:solidFill>
              </a:rPr>
              <a:t>The need of balancing objects mass, affected gravity and interactions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A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36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5BB959-C0CD-C06C-2FB2-3FA7E0BDD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101" y="-88059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Section 3: </a:t>
            </a:r>
            <a:r>
              <a:rPr lang="en-US" sz="5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CodePhysics</a:t>
            </a:r>
            <a:endParaRPr lang="en-US" sz="5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omputer screen with text on it&#10;&#10;AI-generated content may be incorrect.">
            <a:extLst>
              <a:ext uri="{FF2B5EF4-FFF2-40B4-BE49-F238E27FC236}">
                <a16:creationId xmlns:a16="http://schemas.microsoft.com/office/drawing/2014/main" id="{26315F8F-0081-2768-56F7-E2B36AB28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316" y="2369736"/>
            <a:ext cx="4505575" cy="21185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9EAE3B-FD3F-E10F-7625-595D24DA0F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579" y="2129823"/>
            <a:ext cx="5445733" cy="36308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3968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959F06-0D87-56E9-F7B8-2FEFF8705A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9784447-D01C-894C-E3FF-994608DCB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AED5B3-B0B3-6BA5-11E5-9874C46D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001" y="-152829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Advantages</a:t>
            </a:r>
          </a:p>
        </p:txBody>
      </p:sp>
      <p:sp>
        <p:nvSpPr>
          <p:cNvPr id="9" name="Graphic 13">
            <a:extLst>
              <a:ext uri="{FF2B5EF4-FFF2-40B4-BE49-F238E27FC236}">
                <a16:creationId xmlns:a16="http://schemas.microsoft.com/office/drawing/2014/main" id="{7F3CA478-4D5B-27A2-0169-F4518F89F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538ABC47-53AA-A73D-D9D7-B389AFA88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D498A9E1-B0AA-43CD-FB54-340564CC4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200E51-98A8-E93B-7485-EE2CBC162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F79D893-135E-398B-768D-8531F5A5BD7E}"/>
              </a:ext>
            </a:extLst>
          </p:cNvPr>
          <p:cNvSpPr txBox="1"/>
          <p:nvPr/>
        </p:nvSpPr>
        <p:spPr>
          <a:xfrm>
            <a:off x="1600200" y="4043418"/>
            <a:ext cx="10097957" cy="22550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</a:rPr>
              <a:t>Quantity of code needed is less comparatively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</a:rPr>
              <a:t>Control similar to </a:t>
            </a:r>
            <a:r>
              <a:rPr lang="en-CA" sz="2400" dirty="0" err="1">
                <a:solidFill>
                  <a:schemeClr val="bg1"/>
                </a:solidFill>
              </a:rPr>
              <a:t>Transform.Translate</a:t>
            </a:r>
            <a:r>
              <a:rPr lang="en-CA" sz="2400" dirty="0">
                <a:solidFill>
                  <a:schemeClr val="bg1"/>
                </a:solidFill>
              </a:rPr>
              <a:t> + still interacts with physics engine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</a:rPr>
              <a:t>Can decuple some interactions from physics for more precise control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A" sz="2400" dirty="0">
              <a:solidFill>
                <a:schemeClr val="bg1"/>
              </a:solidFill>
            </a:endParaRPr>
          </a:p>
        </p:txBody>
      </p:sp>
      <p:pic>
        <p:nvPicPr>
          <p:cNvPr id="4" name="Picture 3" descr="A computer screen with text on it&#10;&#10;AI-generated content may be incorrect.">
            <a:extLst>
              <a:ext uri="{FF2B5EF4-FFF2-40B4-BE49-F238E27FC236}">
                <a16:creationId xmlns:a16="http://schemas.microsoft.com/office/drawing/2014/main" id="{F60B7407-3C74-C15F-C30F-C67662181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3968" y="2350950"/>
            <a:ext cx="3281680" cy="1543050"/>
          </a:xfrm>
          <a:prstGeom prst="rect">
            <a:avLst/>
          </a:prstGeom>
        </p:spPr>
      </p:pic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262B67D3-A13F-9B96-5F83-26D1E02FA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6349" y="218164"/>
            <a:ext cx="2262505" cy="3133725"/>
          </a:xfrm>
          <a:prstGeom prst="rect">
            <a:avLst/>
          </a:prstGeom>
        </p:spPr>
      </p:pic>
      <p:pic>
        <p:nvPicPr>
          <p:cNvPr id="6" name="Picture 5" descr="A computer screen with many white and green text&#10;&#10;AI-generated content may be incorrect.">
            <a:extLst>
              <a:ext uri="{FF2B5EF4-FFF2-40B4-BE49-F238E27FC236}">
                <a16:creationId xmlns:a16="http://schemas.microsoft.com/office/drawing/2014/main" id="{94118D26-C51B-C858-FBD3-6552A56CD9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6843" y="213450"/>
            <a:ext cx="299593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813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A7E40F-2FC4-E4A4-2AF4-1D39C4DC7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7559E6-23CF-1F57-38FD-FBFFB0E838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17EFB9-CD26-CD34-D2C4-CAD7014A8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901" y="-165783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Disadvantages</a:t>
            </a:r>
          </a:p>
        </p:txBody>
      </p:sp>
      <p:sp>
        <p:nvSpPr>
          <p:cNvPr id="9" name="Graphic 13">
            <a:extLst>
              <a:ext uri="{FF2B5EF4-FFF2-40B4-BE49-F238E27FC236}">
                <a16:creationId xmlns:a16="http://schemas.microsoft.com/office/drawing/2014/main" id="{3F293973-FC1A-D857-4F45-A7A077DDA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ACE0D225-6F4E-3DB5-3B4F-83358F612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68D18966-C570-81EF-A028-1C0ADFC06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50A132B-C7D5-4557-4C67-9E500E312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495DAB1-C3C6-32CA-94A0-4A5772C2E522}"/>
              </a:ext>
            </a:extLst>
          </p:cNvPr>
          <p:cNvSpPr txBox="1"/>
          <p:nvPr/>
        </p:nvSpPr>
        <p:spPr>
          <a:xfrm>
            <a:off x="1828800" y="4030755"/>
            <a:ext cx="7361311" cy="14986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</a:rPr>
              <a:t>Unintended compounding effects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</a:rPr>
              <a:t>Still needs the environment to be setup</a:t>
            </a:r>
          </a:p>
        </p:txBody>
      </p:sp>
    </p:spTree>
    <p:extLst>
      <p:ext uri="{BB962C8B-B14F-4D97-AF65-F5344CB8AC3E}">
        <p14:creationId xmlns:p14="http://schemas.microsoft.com/office/powerpoint/2010/main" val="108027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BC89CC-E48C-BD48-C66B-9150193E6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84696FC-CF25-5D8D-C9B2-31A627CB1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AB5D8-F9F3-9E03-B82F-F2E966084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381" y="-158925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Unique Upsides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C802CF2-7760-51AF-2E1C-70E19D5DC6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AE6E8153-B64F-2A23-F8AC-87730217B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F850ADF7-DF8E-8088-5A03-BA7CA13CF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6EFEB17-C0BD-A679-5183-987323084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BBC723-4D76-DA38-2EF0-C086FC6F451B}"/>
              </a:ext>
            </a:extLst>
          </p:cNvPr>
          <p:cNvSpPr txBox="1"/>
          <p:nvPr/>
        </p:nvSpPr>
        <p:spPr>
          <a:xfrm>
            <a:off x="1668780" y="2134600"/>
            <a:ext cx="9616439" cy="2255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</a:rPr>
              <a:t>Multiple ways of interacting with the physics engine for different desired outcomes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schemeClr val="bg1"/>
                </a:solidFill>
              </a:rPr>
              <a:t>Can decouple interactions that would need to be balanced across the whole system</a:t>
            </a:r>
          </a:p>
        </p:txBody>
      </p:sp>
    </p:spTree>
    <p:extLst>
      <p:ext uri="{BB962C8B-B14F-4D97-AF65-F5344CB8AC3E}">
        <p14:creationId xmlns:p14="http://schemas.microsoft.com/office/powerpoint/2010/main" val="1705598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3D993-823E-945C-2C23-C0FCBDA5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001" y="-1753226"/>
            <a:ext cx="8585741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Interesting</a:t>
            </a:r>
            <a:r>
              <a:rPr lang="en-US" sz="5600" dirty="0">
                <a:solidFill>
                  <a:srgbClr val="FFFFFF"/>
                </a:solidFill>
              </a:rPr>
              <a:t> overall </a:t>
            </a:r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insights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298B90-D8BE-B4A8-189B-871E76B22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8831" y="2744546"/>
            <a:ext cx="10515600" cy="4351338"/>
          </a:xfrm>
        </p:spPr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Each of the individual coding styles have advantages and disadvantages that developer can leverage</a:t>
            </a:r>
          </a:p>
          <a:p>
            <a:r>
              <a:rPr lang="en-CA" dirty="0">
                <a:solidFill>
                  <a:schemeClr val="bg1"/>
                </a:solidFill>
              </a:rPr>
              <a:t>The unity engine has many robust systems that can help the developer not need to reimplement the wheel</a:t>
            </a:r>
          </a:p>
          <a:p>
            <a:r>
              <a:rPr lang="en-CA" dirty="0">
                <a:solidFill>
                  <a:schemeClr val="bg1"/>
                </a:solidFill>
              </a:rPr>
              <a:t>Unity is also flexible enough to allow for custom built physics</a:t>
            </a:r>
          </a:p>
          <a:p>
            <a:r>
              <a:rPr lang="en-CA" dirty="0">
                <a:solidFill>
                  <a:schemeClr val="bg1"/>
                </a:solidFill>
              </a:rPr>
              <a:t>Unity allows for not just 1 type of physics to operate on an object</a:t>
            </a:r>
          </a:p>
        </p:txBody>
      </p:sp>
    </p:spTree>
    <p:extLst>
      <p:ext uri="{BB962C8B-B14F-4D97-AF65-F5344CB8AC3E}">
        <p14:creationId xmlns:p14="http://schemas.microsoft.com/office/powerpoint/2010/main" val="2417390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9D7F02-3B27-F3F1-36BE-C9909F372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181" y="-168069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E052C3C-BCA4-714C-4FAA-63CE1BE28FCB}"/>
              </a:ext>
            </a:extLst>
          </p:cNvPr>
          <p:cNvSpPr txBox="1"/>
          <p:nvPr/>
        </p:nvSpPr>
        <p:spPr>
          <a:xfrm>
            <a:off x="1642298" y="1862734"/>
            <a:ext cx="7353103" cy="32671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3600" dirty="0">
                <a:solidFill>
                  <a:schemeClr val="bg1"/>
                </a:solidFill>
              </a:rPr>
              <a:t>Lean on built in physics engines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3600" dirty="0">
                <a:solidFill>
                  <a:schemeClr val="bg1"/>
                </a:solidFill>
              </a:rPr>
              <a:t>Don’t be afraid to test new ideas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3600" dirty="0">
                <a:solidFill>
                  <a:schemeClr val="bg1"/>
                </a:solidFill>
              </a:rPr>
              <a:t>Theres more than one way to move</a:t>
            </a:r>
          </a:p>
        </p:txBody>
      </p:sp>
    </p:spTree>
    <p:extLst>
      <p:ext uri="{BB962C8B-B14F-4D97-AF65-F5344CB8AC3E}">
        <p14:creationId xmlns:p14="http://schemas.microsoft.com/office/powerpoint/2010/main" val="1161020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22CDBF-FF6F-CB3B-D2C0-9C7A479C5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901" y="-118539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55C60-224B-31DA-9730-67A8CD336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7665" y="2383802"/>
            <a:ext cx="8128169" cy="391031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</a:rPr>
              <a:t>Why this topic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</a:rPr>
              <a:t>Small select of coding types</a:t>
            </a:r>
          </a:p>
          <a:p>
            <a:pPr>
              <a:lnSpc>
                <a:spcPct val="150000"/>
              </a:lnSpc>
            </a:pP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The setup for the project</a:t>
            </a:r>
          </a:p>
          <a:p>
            <a:pPr>
              <a:lnSpc>
                <a:spcPct val="150000"/>
              </a:lnSpc>
            </a:pP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Diving into advantages and disadvantages</a:t>
            </a:r>
          </a:p>
          <a:p>
            <a:pPr>
              <a:lnSpc>
                <a:spcPct val="150000"/>
              </a:lnSpc>
            </a:pPr>
            <a: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Any additional unique interactions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</a:rPr>
              <a:t>Overall insights</a:t>
            </a:r>
          </a:p>
          <a:p>
            <a:pPr>
              <a:lnSpc>
                <a:spcPct val="150000"/>
              </a:lnSpc>
            </a:pPr>
            <a:endParaRPr lang="en-US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2963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5ACDE-967E-E36A-AFB2-9AE9EAEA2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References</a:t>
            </a:r>
            <a:endParaRPr lang="en-CA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92D826D-ABEE-1D4E-B17E-FCAC51648AF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690688"/>
            <a:ext cx="6949201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Microsoft. (n.d.).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Visual Studio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Visual Studio: https://visualstudio.microsoft.com/</a:t>
            </a: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Nintendo. (n.d.).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Super Smash Bros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Super Smash Bros: https://www.smashbros.com/en_US/</a:t>
            </a: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Unity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(n.d.). Retrieved from Unity: https://unity.com/</a:t>
            </a: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220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B285C-CC4D-5DB8-6687-2B990F497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81" y="-1581312"/>
            <a:ext cx="7065499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Why I choose this topic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0D9230A-864F-5584-961B-053054E6FF14}"/>
              </a:ext>
            </a:extLst>
          </p:cNvPr>
          <p:cNvSpPr txBox="1"/>
          <p:nvPr/>
        </p:nvSpPr>
        <p:spPr>
          <a:xfrm>
            <a:off x="1927860" y="1745654"/>
            <a:ext cx="5418791" cy="16833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</a:rPr>
              <a:t>How we interact with games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</a:rPr>
              <a:t>Its fun</a:t>
            </a:r>
          </a:p>
        </p:txBody>
      </p:sp>
    </p:spTree>
    <p:extLst>
      <p:ext uri="{BB962C8B-B14F-4D97-AF65-F5344CB8AC3E}">
        <p14:creationId xmlns:p14="http://schemas.microsoft.com/office/powerpoint/2010/main" val="3197554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9BD806-1838-9461-ED0C-800D358B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861" y="-170355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Sections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2B8AE84-AB69-3057-B6DD-24A4F8C125DC}"/>
              </a:ext>
            </a:extLst>
          </p:cNvPr>
          <p:cNvSpPr txBox="1"/>
          <p:nvPr/>
        </p:nvSpPr>
        <p:spPr>
          <a:xfrm>
            <a:off x="1790700" y="2390603"/>
            <a:ext cx="5443606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000" dirty="0">
                <a:solidFill>
                  <a:schemeClr val="bg1"/>
                </a:solidFill>
              </a:rPr>
              <a:t>Section 1: </a:t>
            </a:r>
            <a:r>
              <a:rPr lang="en-CA" sz="4000" dirty="0" err="1">
                <a:solidFill>
                  <a:schemeClr val="bg1"/>
                </a:solidFill>
              </a:rPr>
              <a:t>HardCoded</a:t>
            </a:r>
            <a:endParaRPr lang="en-CA" sz="4000" dirty="0">
              <a:solidFill>
                <a:schemeClr val="bg1"/>
              </a:solidFill>
            </a:endParaRPr>
          </a:p>
          <a:p>
            <a:endParaRPr lang="en-CA" sz="4000" dirty="0">
              <a:solidFill>
                <a:schemeClr val="bg1"/>
              </a:solidFill>
            </a:endParaRPr>
          </a:p>
          <a:p>
            <a:r>
              <a:rPr lang="en-CA" sz="4000" dirty="0">
                <a:solidFill>
                  <a:schemeClr val="bg1"/>
                </a:solidFill>
              </a:rPr>
              <a:t>Section 2: </a:t>
            </a:r>
            <a:r>
              <a:rPr lang="en-CA" sz="4000" dirty="0" err="1">
                <a:solidFill>
                  <a:schemeClr val="bg1"/>
                </a:solidFill>
              </a:rPr>
              <a:t>ForcePhysics</a:t>
            </a:r>
            <a:endParaRPr lang="en-CA" sz="4000" dirty="0">
              <a:solidFill>
                <a:schemeClr val="bg1"/>
              </a:solidFill>
            </a:endParaRPr>
          </a:p>
          <a:p>
            <a:endParaRPr lang="en-CA" sz="4000" dirty="0">
              <a:solidFill>
                <a:schemeClr val="bg1"/>
              </a:solidFill>
            </a:endParaRPr>
          </a:p>
          <a:p>
            <a:r>
              <a:rPr lang="en-CA" sz="4000" dirty="0">
                <a:solidFill>
                  <a:schemeClr val="bg1"/>
                </a:solidFill>
              </a:rPr>
              <a:t>Section 3: </a:t>
            </a:r>
            <a:r>
              <a:rPr lang="en-CA" sz="4000" dirty="0" err="1">
                <a:solidFill>
                  <a:schemeClr val="bg1"/>
                </a:solidFill>
              </a:rPr>
              <a:t>CodePhysics</a:t>
            </a:r>
            <a:endParaRPr lang="en-CA" sz="4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D2F663-94B4-146F-9C92-52EADE44BF38}"/>
              </a:ext>
            </a:extLst>
          </p:cNvPr>
          <p:cNvSpPr txBox="1"/>
          <p:nvPr/>
        </p:nvSpPr>
        <p:spPr>
          <a:xfrm>
            <a:off x="7985760" y="5989320"/>
            <a:ext cx="3734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Note: Section names are named </a:t>
            </a:r>
          </a:p>
          <a:p>
            <a:r>
              <a:rPr lang="en-CA" dirty="0"/>
              <a:t>In a unorthodox way to keep track of</a:t>
            </a:r>
          </a:p>
        </p:txBody>
      </p:sp>
    </p:spTree>
    <p:extLst>
      <p:ext uri="{BB962C8B-B14F-4D97-AF65-F5344CB8AC3E}">
        <p14:creationId xmlns:p14="http://schemas.microsoft.com/office/powerpoint/2010/main" val="274906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B3CC17-87D9-1C8A-7AF7-67131E75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21" y="-162735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Setup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BB3E5B5-D224-D2CC-5CD6-C2AB0B8A1D1A}"/>
              </a:ext>
            </a:extLst>
          </p:cNvPr>
          <p:cNvSpPr txBox="1"/>
          <p:nvPr/>
        </p:nvSpPr>
        <p:spPr>
          <a:xfrm>
            <a:off x="1449884" y="2033316"/>
            <a:ext cx="5416034" cy="37918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Visual Studios 2022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C#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600" dirty="0">
                <a:solidFill>
                  <a:schemeClr val="bg1"/>
                </a:solidFill>
              </a:rPr>
              <a:t>Unity </a:t>
            </a:r>
            <a:r>
              <a:rPr lang="en-US" sz="3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6000.041f1</a:t>
            </a:r>
            <a:endParaRPr lang="en-CA" sz="36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600" dirty="0">
                <a:solidFill>
                  <a:schemeClr val="bg1"/>
                </a:solidFill>
              </a:rPr>
              <a:t>Unity : Universal Core 2D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A" dirty="0">
              <a:solidFill>
                <a:schemeClr val="bg1"/>
              </a:solidFill>
            </a:endParaRPr>
          </a:p>
        </p:txBody>
      </p:sp>
      <p:pic>
        <p:nvPicPr>
          <p:cNvPr id="5" name="Picture 4" descr="A blue and white rectangle with white lines&#10;&#10;AI-generated content may be incorrect.">
            <a:extLst>
              <a:ext uri="{FF2B5EF4-FFF2-40B4-BE49-F238E27FC236}">
                <a16:creationId xmlns:a16="http://schemas.microsoft.com/office/drawing/2014/main" id="{8EE3FBBC-F87E-1300-3ACA-DB4CCBDD3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744" y="2973840"/>
            <a:ext cx="4425950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579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C7473D-CCCA-95EC-4D69-86B6A2152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201" y="-168831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dirty="0">
                <a:solidFill>
                  <a:srgbClr val="FFFFFF"/>
                </a:solidFill>
              </a:rPr>
              <a:t>Other Details</a:t>
            </a:r>
            <a:endParaRPr lang="en-US" sz="5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omputer screen shot of text&#10;&#10;AI-generated content may be incorrect.">
            <a:extLst>
              <a:ext uri="{FF2B5EF4-FFF2-40B4-BE49-F238E27FC236}">
                <a16:creationId xmlns:a16="http://schemas.microsoft.com/office/drawing/2014/main" id="{095C45BB-4FAA-D86A-3580-ED8B1CD12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3130" y="1922405"/>
            <a:ext cx="1485900" cy="944245"/>
          </a:xfrm>
          <a:prstGeom prst="rect">
            <a:avLst/>
          </a:prstGeom>
        </p:spPr>
      </p:pic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263B8C53-4971-310A-6EB7-E7E3BFCD6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2827" y="1809749"/>
            <a:ext cx="3997615" cy="1994196"/>
          </a:xfrm>
          <a:prstGeom prst="rect">
            <a:avLst/>
          </a:prstGeom>
        </p:spPr>
      </p:pic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F604C75D-9D1A-5F4A-4800-A67D4F025C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9911" y="3937198"/>
            <a:ext cx="2305047" cy="24710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2FECAC-C993-2346-D2B6-9A18DEBC7A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9310" y="3638435"/>
            <a:ext cx="4562475" cy="220345"/>
          </a:xfrm>
          <a:prstGeom prst="rect">
            <a:avLst/>
          </a:prstGeom>
        </p:spPr>
      </p:pic>
      <p:pic>
        <p:nvPicPr>
          <p:cNvPr id="9" name="Picture 8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2F0E0BAC-3616-9590-7BF5-76AFD7D914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3130" y="4780651"/>
            <a:ext cx="2617597" cy="18236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3E403B6-78FC-8184-30C5-5BF0589E8068}"/>
              </a:ext>
            </a:extLst>
          </p:cNvPr>
          <p:cNvSpPr txBox="1"/>
          <p:nvPr/>
        </p:nvSpPr>
        <p:spPr>
          <a:xfrm>
            <a:off x="1992503" y="1440417"/>
            <a:ext cx="1358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Game State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09E33D-BD54-E4DE-6AD5-ACF795DF6A5E}"/>
              </a:ext>
            </a:extLst>
          </p:cNvPr>
          <p:cNvSpPr txBox="1"/>
          <p:nvPr/>
        </p:nvSpPr>
        <p:spPr>
          <a:xfrm>
            <a:off x="2108456" y="3172587"/>
            <a:ext cx="3005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Universal </a:t>
            </a:r>
            <a:r>
              <a:rPr lang="en-CA" dirty="0" err="1">
                <a:solidFill>
                  <a:schemeClr val="bg1"/>
                </a:solidFill>
              </a:rPr>
              <a:t>FixedUpdate</a:t>
            </a:r>
            <a:r>
              <a:rPr lang="en-CA" dirty="0">
                <a:solidFill>
                  <a:schemeClr val="bg1"/>
                </a:solidFill>
              </a:rPr>
              <a:t> Code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249842-3060-56E7-8F99-BEA21002683A}"/>
              </a:ext>
            </a:extLst>
          </p:cNvPr>
          <p:cNvSpPr txBox="1"/>
          <p:nvPr/>
        </p:nvSpPr>
        <p:spPr>
          <a:xfrm>
            <a:off x="2068165" y="4370302"/>
            <a:ext cx="1207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Wall Code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885397-1EB7-DDBD-2062-A790D84AF8D6}"/>
              </a:ext>
            </a:extLst>
          </p:cNvPr>
          <p:cNvSpPr txBox="1"/>
          <p:nvPr/>
        </p:nvSpPr>
        <p:spPr>
          <a:xfrm>
            <a:off x="7257571" y="1206220"/>
            <a:ext cx="4168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Player Controller variables and methods</a:t>
            </a:r>
          </a:p>
        </p:txBody>
      </p:sp>
    </p:spTree>
    <p:extLst>
      <p:ext uri="{BB962C8B-B14F-4D97-AF65-F5344CB8AC3E}">
        <p14:creationId xmlns:p14="http://schemas.microsoft.com/office/powerpoint/2010/main" val="540409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D382FB-9C36-5224-9FC6-C44E4B45F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81" y="-90345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Section 1: </a:t>
            </a:r>
            <a:r>
              <a:rPr lang="en-US" sz="5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HardCode</a:t>
            </a:r>
            <a:endParaRPr lang="en-US" sz="5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2C467D4-74E2-AB39-F9B9-6EB8B98DE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30603"/>
            <a:ext cx="5173980" cy="3449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3BC164A0-C22F-F5A9-0295-4901C6BD1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175" y="2249246"/>
            <a:ext cx="3084005" cy="427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885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8677B3-9A8D-71A8-867F-B85ECA864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9AB001-4266-F3DE-3D91-4FBD0E2BF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001" y="-152829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Advantages</a:t>
            </a:r>
          </a:p>
        </p:txBody>
      </p:sp>
      <p:sp>
        <p:nvSpPr>
          <p:cNvPr id="9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6454085-711E-8F93-97F9-36B0A89D23D7}"/>
              </a:ext>
            </a:extLst>
          </p:cNvPr>
          <p:cNvSpPr txBox="1"/>
          <p:nvPr/>
        </p:nvSpPr>
        <p:spPr>
          <a:xfrm>
            <a:off x="1574419" y="3064978"/>
            <a:ext cx="90431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4000" dirty="0">
                <a:solidFill>
                  <a:schemeClr val="bg1"/>
                </a:solidFill>
              </a:rPr>
              <a:t>Customizable Interactions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4000" dirty="0">
                <a:solidFill>
                  <a:schemeClr val="bg1"/>
                </a:solidFill>
              </a:rPr>
              <a:t>Unorthodox unique interactions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4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3830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260D88-08FB-5932-B5D1-857621287A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26BBB-9CCA-D800-A262-EDBC5BDDA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901" y="-1657838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Disadvantages</a:t>
            </a:r>
          </a:p>
        </p:txBody>
      </p:sp>
      <p:sp>
        <p:nvSpPr>
          <p:cNvPr id="9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2915A05-3AAC-EBBA-D81B-196F659C2FF0}"/>
              </a:ext>
            </a:extLst>
          </p:cNvPr>
          <p:cNvSpPr txBox="1"/>
          <p:nvPr/>
        </p:nvSpPr>
        <p:spPr>
          <a:xfrm>
            <a:off x="1574419" y="2310328"/>
            <a:ext cx="9043162" cy="3714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</a:rPr>
              <a:t>Much More Code Needed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</a:rPr>
              <a:t>Must keep track of all interactions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</a:rPr>
              <a:t>Vary easy for objects to phase through each other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3200" dirty="0">
                <a:solidFill>
                  <a:schemeClr val="bg1"/>
                </a:solidFill>
              </a:rPr>
              <a:t>Potential inconsistencies</a:t>
            </a:r>
          </a:p>
        </p:txBody>
      </p:sp>
    </p:spTree>
    <p:extLst>
      <p:ext uri="{BB962C8B-B14F-4D97-AF65-F5344CB8AC3E}">
        <p14:creationId xmlns:p14="http://schemas.microsoft.com/office/powerpoint/2010/main" val="1641023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421</Words>
  <Application>Microsoft Office PowerPoint</Application>
  <PresentationFormat>Widescreen</PresentationFormat>
  <Paragraphs>74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Office Theme</vt:lpstr>
      <vt:lpstr>Different Types of Movement Physics in games</vt:lpstr>
      <vt:lpstr>Introduction</vt:lpstr>
      <vt:lpstr>Why I choose this topic</vt:lpstr>
      <vt:lpstr>Sections</vt:lpstr>
      <vt:lpstr>The Setup</vt:lpstr>
      <vt:lpstr>Other Details</vt:lpstr>
      <vt:lpstr>Section 1: HardCode</vt:lpstr>
      <vt:lpstr>Advantages</vt:lpstr>
      <vt:lpstr>Disadvantages</vt:lpstr>
      <vt:lpstr>Unique Upsides</vt:lpstr>
      <vt:lpstr>Section 2: ForcePhysics</vt:lpstr>
      <vt:lpstr>Advantages</vt:lpstr>
      <vt:lpstr>Disadvantages</vt:lpstr>
      <vt:lpstr>Section 3: CodePhysics</vt:lpstr>
      <vt:lpstr>Advantages</vt:lpstr>
      <vt:lpstr>Disadvantages</vt:lpstr>
      <vt:lpstr>Unique Upsides</vt:lpstr>
      <vt:lpstr>Interesting overall insights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Drantino Drantino</dc:creator>
  <cp:lastModifiedBy>Drantino Drantino</cp:lastModifiedBy>
  <cp:revision>13</cp:revision>
  <dcterms:created xsi:type="dcterms:W3CDTF">2025-04-25T14:20:41Z</dcterms:created>
  <dcterms:modified xsi:type="dcterms:W3CDTF">2025-04-25T16:53:12Z</dcterms:modified>
</cp:coreProperties>
</file>

<file path=docProps/thumbnail.jpeg>
</file>